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56" r:id="rId3"/>
    <p:sldId id="257" r:id="rId4"/>
    <p:sldId id="258" r:id="rId5"/>
    <p:sldId id="265" r:id="rId6"/>
    <p:sldId id="259" r:id="rId7"/>
    <p:sldId id="261" r:id="rId8"/>
    <p:sldId id="262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8EDC-DFD2-4D15-A704-279E8A4510A3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079A-ED74-47AB-9531-8CC505EBC03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62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8EDC-DFD2-4D15-A704-279E8A4510A3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079A-ED74-47AB-9531-8CC505EBC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8EDC-DFD2-4D15-A704-279E8A4510A3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079A-ED74-47AB-9531-8CC505EBC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9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8EDC-DFD2-4D15-A704-279E8A4510A3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079A-ED74-47AB-9531-8CC505EBC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0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8EDC-DFD2-4D15-A704-279E8A4510A3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079A-ED74-47AB-9531-8CC505EBC03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10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8EDC-DFD2-4D15-A704-279E8A4510A3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079A-ED74-47AB-9531-8CC505EBC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79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8EDC-DFD2-4D15-A704-279E8A4510A3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079A-ED74-47AB-9531-8CC505EBC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0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8EDC-DFD2-4D15-A704-279E8A4510A3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079A-ED74-47AB-9531-8CC505EBC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47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8EDC-DFD2-4D15-A704-279E8A4510A3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079A-ED74-47AB-9531-8CC505EBC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8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718EDC-DFD2-4D15-A704-279E8A4510A3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41079A-ED74-47AB-9531-8CC505EBC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4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18EDC-DFD2-4D15-A704-279E8A4510A3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079A-ED74-47AB-9531-8CC505EBC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46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718EDC-DFD2-4D15-A704-279E8A4510A3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F41079A-ED74-47AB-9531-8CC505EBC03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4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7" y="0"/>
            <a:ext cx="10954407" cy="684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88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0474" y="3379297"/>
            <a:ext cx="3526155" cy="145075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The Beatles are welcomed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on the Kennedy Airport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9" y="0"/>
            <a:ext cx="6772275" cy="6758594"/>
          </a:xfrm>
        </p:spPr>
      </p:pic>
      <p:sp>
        <p:nvSpPr>
          <p:cNvPr id="5" name="Прямоугольник 4"/>
          <p:cNvSpPr/>
          <p:nvPr/>
        </p:nvSpPr>
        <p:spPr>
          <a:xfrm>
            <a:off x="7438866" y="415409"/>
            <a:ext cx="48190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7th of 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February,</a:t>
            </a:r>
          </a:p>
          <a:p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1963</a:t>
            </a:r>
            <a:endParaRPr lang="ru-RU" sz="44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59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1655" y="5849204"/>
            <a:ext cx="4265295" cy="580172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Heathrow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Airport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7" y="140749"/>
            <a:ext cx="8675687" cy="6717251"/>
          </a:xfrm>
        </p:spPr>
      </p:pic>
    </p:spTree>
    <p:extLst>
      <p:ext uri="{BB962C8B-B14F-4D97-AF65-F5344CB8AC3E}">
        <p14:creationId xmlns:p14="http://schemas.microsoft.com/office/powerpoint/2010/main" val="69269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992" y="255645"/>
            <a:ext cx="6742058" cy="709448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John 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Lennon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vocalist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guitarist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6" y="1003961"/>
            <a:ext cx="7267246" cy="58524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002" y="-7194"/>
            <a:ext cx="4694998" cy="68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7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3899"/>
            <a:ext cx="10058400" cy="67056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Paul McCartney (vocal and guitars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12" y="1688798"/>
            <a:ext cx="7688143" cy="5169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331" y="132412"/>
            <a:ext cx="4656934" cy="61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63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5585" y="296779"/>
            <a:ext cx="10058400" cy="79497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George Harrison (guitar) 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" y="71026"/>
            <a:ext cx="4827270" cy="6637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676892"/>
            <a:ext cx="7110858" cy="478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14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1205" y="190500"/>
            <a:ext cx="4617720" cy="102213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Pete Best (drums)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286603"/>
            <a:ext cx="4141788" cy="63112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1625873"/>
            <a:ext cx="7315200" cy="494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5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062"/>
            <a:ext cx="6929614" cy="55959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455" y="132974"/>
            <a:ext cx="10058400" cy="80391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Ringo Starr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19" y="-1"/>
            <a:ext cx="6646522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47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" y="66675"/>
            <a:ext cx="8440724" cy="63436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800" y="238125"/>
            <a:ext cx="2943225" cy="12573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The name of the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band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69076" y="2428905"/>
            <a:ext cx="36263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“Johnny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and</a:t>
            </a:r>
            <a:endParaRPr lang="ru-RU" sz="4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4000" b="1" dirty="0" err="1">
                <a:solidFill>
                  <a:schemeClr val="accent4">
                    <a:lumMod val="75000"/>
                  </a:schemeClr>
                </a:solidFill>
              </a:rPr>
              <a:t>Moondogs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”</a:t>
            </a: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42269" y="1702523"/>
            <a:ext cx="3183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“Quarrymen” 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69076" y="3770840"/>
            <a:ext cx="3686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“Silver Beetles”, 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69076" y="4666298"/>
            <a:ext cx="3228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“The Beatles” 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37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5450" y="286603"/>
            <a:ext cx="5650230" cy="145075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The first single: </a:t>
            </a:r>
            <a:b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“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Please, Please Me”</a:t>
            </a:r>
            <a:endParaRPr lang="ru-RU" sz="44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" y="0"/>
            <a:ext cx="4848665" cy="684184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89" y="1882139"/>
            <a:ext cx="4585335" cy="4585335"/>
          </a:xfrm>
          <a:prstGeom prst="rect">
            <a:avLst/>
          </a:prstGeom>
        </p:spPr>
      </p:pic>
      <p:pic>
        <p:nvPicPr>
          <p:cNvPr id="6" name="07_-_Please_Please_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46385" y="964604"/>
            <a:ext cx="609600" cy="609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6785" y="1882139"/>
            <a:ext cx="1043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1963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9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55" y="141396"/>
            <a:ext cx="10058400" cy="737235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second single – “From Me To You” </a:t>
            </a:r>
            <a:endParaRPr lang="ru-RU" sz="44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3111" y="872856"/>
            <a:ext cx="39490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</a:rPr>
              <a:t>“She Loves You”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55183" y="1639410"/>
            <a:ext cx="6576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“I want to hold your hand” </a:t>
            </a:r>
            <a:endParaRPr lang="ru-RU" sz="44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23179" y="2418435"/>
            <a:ext cx="48704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Rod" panose="02030509050101010101" pitchFamily="49" charset="-79"/>
              </a:rPr>
              <a:t>"</a:t>
            </a:r>
            <a:r>
              <a:rPr lang="ru-RU" sz="44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Rod" panose="02030509050101010101" pitchFamily="49" charset="-79"/>
              </a:rPr>
              <a:t>Yellow</a:t>
            </a:r>
            <a:r>
              <a:rPr lang="ru-RU" sz="4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Rod" panose="02030509050101010101" pitchFamily="49" charset="-79"/>
              </a:rPr>
              <a:t> </a:t>
            </a:r>
            <a:r>
              <a:rPr lang="ru-RU" sz="44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Rod" panose="02030509050101010101" pitchFamily="49" charset="-79"/>
              </a:rPr>
              <a:t>Submarine</a:t>
            </a:r>
            <a:r>
              <a:rPr lang="ru-RU" sz="4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Rod" panose="02030509050101010101" pitchFamily="49" charset="-79"/>
              </a:rPr>
              <a:t>"</a:t>
            </a:r>
            <a:endParaRPr lang="ru-RU" sz="44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Rod" panose="02030509050101010101" pitchFamily="49" charset="-79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5346" y="3197460"/>
            <a:ext cx="33211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</a:t>
            </a:r>
            <a:r>
              <a:rPr lang="ru-RU" sz="44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Something</a:t>
            </a:r>
            <a:r>
              <a:rPr lang="ru-RU" sz="4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 </a:t>
            </a:r>
            <a:endParaRPr lang="ru-RU" sz="44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84869" y="3892785"/>
            <a:ext cx="27215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Let It Be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 </a:t>
            </a:r>
            <a:endParaRPr lang="ru-RU" sz="44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35671" y="4662226"/>
            <a:ext cx="30707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Yesterday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 </a:t>
            </a:r>
            <a:endParaRPr lang="ru-RU" sz="44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13111" y="5433221"/>
            <a:ext cx="4224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ru-RU" sz="4400" b="1" dirty="0" err="1" smtClean="0">
                <a:solidFill>
                  <a:schemeClr val="bg2">
                    <a:lumMod val="50000"/>
                  </a:schemeClr>
                </a:solidFill>
              </a:rPr>
              <a:t>Come</a:t>
            </a: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bg2">
                    <a:lumMod val="50000"/>
                  </a:schemeClr>
                </a:solidFill>
              </a:rPr>
              <a:t>Together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ru-RU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50132" y="6157879"/>
            <a:ext cx="46955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chemeClr val="bg2">
                    <a:lumMod val="25000"/>
                  </a:schemeClr>
                </a:solidFill>
              </a:rPr>
              <a:t>“</a:t>
            </a:r>
            <a:r>
              <a:rPr lang="ru-RU" sz="4400" b="1" smtClean="0">
                <a:solidFill>
                  <a:schemeClr val="bg2">
                    <a:lumMod val="25000"/>
                  </a:schemeClr>
                </a:solidFill>
              </a:rPr>
              <a:t>Twist And Shout</a:t>
            </a:r>
            <a:r>
              <a:rPr lang="en-US" sz="4400" b="1" smtClean="0">
                <a:solidFill>
                  <a:schemeClr val="bg2">
                    <a:lumMod val="25000"/>
                  </a:schemeClr>
                </a:solidFill>
              </a:rPr>
              <a:t>”</a:t>
            </a:r>
            <a:endParaRPr lang="ru-RU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258</TotalTime>
  <Words>117</Words>
  <Application>Microsoft Office PowerPoint</Application>
  <PresentationFormat>Широкоэкранный</PresentationFormat>
  <Paragraphs>26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Rod</vt:lpstr>
      <vt:lpstr>Trebuchet MS</vt:lpstr>
      <vt:lpstr>Ретро</vt:lpstr>
      <vt:lpstr>Презентация PowerPoint</vt:lpstr>
      <vt:lpstr>John Lennon,vocalist, guitarist</vt:lpstr>
      <vt:lpstr>Paul McCartney (vocal and guitars)</vt:lpstr>
      <vt:lpstr>George Harrison (guitar) </vt:lpstr>
      <vt:lpstr>Pete Best (drums)</vt:lpstr>
      <vt:lpstr>Ringo Starr</vt:lpstr>
      <vt:lpstr>The name of the band:</vt:lpstr>
      <vt:lpstr>The first single:  “Please, Please Me”</vt:lpstr>
      <vt:lpstr>The second single – “From Me To You” </vt:lpstr>
      <vt:lpstr>The Beatles are welcomed on the Kennedy Airport</vt:lpstr>
      <vt:lpstr>Heathrow  Airport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Джон Леннон</dc:title>
  <dc:creator>Таня</dc:creator>
  <cp:lastModifiedBy>Таня</cp:lastModifiedBy>
  <cp:revision>38</cp:revision>
  <dcterms:created xsi:type="dcterms:W3CDTF">2015-02-21T22:31:39Z</dcterms:created>
  <dcterms:modified xsi:type="dcterms:W3CDTF">2015-11-22T17:36:03Z</dcterms:modified>
</cp:coreProperties>
</file>